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3"/>
  </p:notesMasterIdLst>
  <p:sldIdLst>
    <p:sldId id="269" r:id="rId2"/>
    <p:sldId id="270" r:id="rId3"/>
    <p:sldId id="271" r:id="rId4"/>
    <p:sldId id="272" r:id="rId5"/>
    <p:sldId id="273" r:id="rId6"/>
    <p:sldId id="274" r:id="rId7"/>
    <p:sldId id="275" r:id="rId8"/>
    <p:sldId id="276" r:id="rId9"/>
    <p:sldId id="277" r:id="rId10"/>
    <p:sldId id="278" r:id="rId11"/>
    <p:sldId id="279" r:id="rId12"/>
  </p:sldIdLst>
  <p:sldSz cx="12192000" cy="6858000"/>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051" autoAdjust="0"/>
  </p:normalViewPr>
  <p:slideViewPr>
    <p:cSldViewPr snapToGrid="0">
      <p:cViewPr varScale="1">
        <p:scale>
          <a:sx n="87" d="100"/>
          <a:sy n="87" d="100"/>
        </p:scale>
        <p:origin x="499"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7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7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99114D-74C6-42BE-A064-E3A5636DB31F}" type="datetimeFigureOut">
              <a:rPr lang="en-US" smtClean="0"/>
              <a:t>4/22/2024</a:t>
            </a:fld>
            <a:endParaRPr lang="en-US"/>
          </a:p>
        </p:txBody>
      </p:sp>
      <p:sp>
        <p:nvSpPr>
          <p:cNvPr id="104867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67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7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4DBDEE-D498-454F-8370-BA3F2A8FF5FD}"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0"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1048581"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48582" name="Date Placeholder 3"/>
          <p:cNvSpPr>
            <a:spLocks noGrp="1"/>
          </p:cNvSpPr>
          <p:nvPr>
            <p:ph type="dt" sz="half" idx="10"/>
          </p:nvPr>
        </p:nvSpPr>
        <p:spPr/>
        <p:txBody>
          <a:bodyPr/>
          <a:lstStyle/>
          <a:p>
            <a:fld id="{E2D8FADD-6202-4527-A926-D42CDB9819F7}" type="datetime1">
              <a:rPr lang="en-US" smtClean="0"/>
              <a:t>4/22/2024</a:t>
            </a:fld>
            <a:endParaRPr lang="en-US"/>
          </a:p>
        </p:txBody>
      </p:sp>
      <p:sp>
        <p:nvSpPr>
          <p:cNvPr id="1048583" name="Footer Placeholder 4"/>
          <p:cNvSpPr>
            <a:spLocks noGrp="1"/>
          </p:cNvSpPr>
          <p:nvPr>
            <p:ph type="ftr" sz="quarter" idx="11"/>
          </p:nvPr>
        </p:nvSpPr>
        <p:spPr/>
        <p:txBody>
          <a:bodyPr/>
          <a:lstStyle/>
          <a:p>
            <a:r>
              <a:rPr lang="en-US"/>
              <a:t>© Edunet Foundation. All rights reserved.</a:t>
            </a:r>
          </a:p>
        </p:txBody>
      </p:sp>
      <p:sp>
        <p:nvSpPr>
          <p:cNvPr id="1048584"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39"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40"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1" name="Date Placeholder 3"/>
          <p:cNvSpPr>
            <a:spLocks noGrp="1"/>
          </p:cNvSpPr>
          <p:nvPr>
            <p:ph type="dt" sz="half" idx="10"/>
          </p:nvPr>
        </p:nvSpPr>
        <p:spPr/>
        <p:txBody>
          <a:bodyPr/>
          <a:lstStyle/>
          <a:p>
            <a:fld id="{2E6ABFAD-102A-4B04-ABB2-230A8C1C7AF1}" type="datetime1">
              <a:rPr lang="en-US" smtClean="0"/>
              <a:t>4/22/2024</a:t>
            </a:fld>
            <a:endParaRPr lang="en-US"/>
          </a:p>
        </p:txBody>
      </p:sp>
      <p:sp>
        <p:nvSpPr>
          <p:cNvPr id="1048642" name="Footer Placeholder 4"/>
          <p:cNvSpPr>
            <a:spLocks noGrp="1"/>
          </p:cNvSpPr>
          <p:nvPr>
            <p:ph type="ftr" sz="quarter" idx="11"/>
          </p:nvPr>
        </p:nvSpPr>
        <p:spPr/>
        <p:txBody>
          <a:bodyPr/>
          <a:lstStyle/>
          <a:p>
            <a:r>
              <a:rPr lang="en-US"/>
              <a:t>© Edunet Foundation. All rights reserved.</a:t>
            </a:r>
          </a:p>
        </p:txBody>
      </p:sp>
      <p:sp>
        <p:nvSpPr>
          <p:cNvPr id="1048643"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28"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1048629"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0" name="Date Placeholder 3"/>
          <p:cNvSpPr>
            <a:spLocks noGrp="1"/>
          </p:cNvSpPr>
          <p:nvPr>
            <p:ph type="dt" sz="half" idx="10"/>
          </p:nvPr>
        </p:nvSpPr>
        <p:spPr/>
        <p:txBody>
          <a:bodyPr/>
          <a:lstStyle/>
          <a:p>
            <a:fld id="{0BEE4F76-CFCD-4DBF-BCDE-390366D33731}" type="datetime1">
              <a:rPr lang="en-US" smtClean="0"/>
              <a:t>4/22/2024</a:t>
            </a:fld>
            <a:endParaRPr lang="en-US"/>
          </a:p>
        </p:txBody>
      </p:sp>
      <p:sp>
        <p:nvSpPr>
          <p:cNvPr id="1048631" name="Footer Placeholder 4"/>
          <p:cNvSpPr>
            <a:spLocks noGrp="1"/>
          </p:cNvSpPr>
          <p:nvPr>
            <p:ph type="ftr" sz="quarter" idx="11"/>
          </p:nvPr>
        </p:nvSpPr>
        <p:spPr/>
        <p:txBody>
          <a:bodyPr/>
          <a:lstStyle/>
          <a:p>
            <a:r>
              <a:rPr lang="en-US"/>
              <a:t>© Edunet Foundation. All rights reserved.</a:t>
            </a:r>
          </a:p>
        </p:txBody>
      </p:sp>
      <p:sp>
        <p:nvSpPr>
          <p:cNvPr id="1048632"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591"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92" name="Date Placeholder 3"/>
          <p:cNvSpPr>
            <a:spLocks noGrp="1"/>
          </p:cNvSpPr>
          <p:nvPr>
            <p:ph type="dt" sz="half" idx="10"/>
          </p:nvPr>
        </p:nvSpPr>
        <p:spPr/>
        <p:txBody>
          <a:bodyPr/>
          <a:lstStyle/>
          <a:p>
            <a:fld id="{CA3A438B-353E-4C33-B434-197AEABDC4F2}" type="datetime1">
              <a:rPr lang="en-US" smtClean="0"/>
              <a:t>4/22/2024</a:t>
            </a:fld>
            <a:endParaRPr lang="en-US"/>
          </a:p>
        </p:txBody>
      </p:sp>
      <p:sp>
        <p:nvSpPr>
          <p:cNvPr id="1048593" name="Footer Placeholder 4"/>
          <p:cNvSpPr>
            <a:spLocks noGrp="1"/>
          </p:cNvSpPr>
          <p:nvPr>
            <p:ph type="ftr" sz="quarter" idx="11"/>
          </p:nvPr>
        </p:nvSpPr>
        <p:spPr/>
        <p:txBody>
          <a:bodyPr/>
          <a:lstStyle/>
          <a:p>
            <a:r>
              <a:rPr lang="en-US"/>
              <a:t>© Edunet Foundation. All rights reserved.</a:t>
            </a:r>
          </a:p>
        </p:txBody>
      </p:sp>
      <p:sp>
        <p:nvSpPr>
          <p:cNvPr id="1048594"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44"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1048645"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46" name="Date Placeholder 3"/>
          <p:cNvSpPr>
            <a:spLocks noGrp="1"/>
          </p:cNvSpPr>
          <p:nvPr>
            <p:ph type="dt" sz="half" idx="10"/>
          </p:nvPr>
        </p:nvSpPr>
        <p:spPr/>
        <p:txBody>
          <a:bodyPr/>
          <a:lstStyle/>
          <a:p>
            <a:fld id="{74189231-F571-469A-91A9-E7737FABA7E9}" type="datetime1">
              <a:rPr lang="en-US" smtClean="0"/>
              <a:t>4/22/2024</a:t>
            </a:fld>
            <a:endParaRPr lang="en-US"/>
          </a:p>
        </p:txBody>
      </p:sp>
      <p:sp>
        <p:nvSpPr>
          <p:cNvPr id="1048647" name="Footer Placeholder 4"/>
          <p:cNvSpPr>
            <a:spLocks noGrp="1"/>
          </p:cNvSpPr>
          <p:nvPr>
            <p:ph type="ftr" sz="quarter" idx="11"/>
          </p:nvPr>
        </p:nvSpPr>
        <p:spPr/>
        <p:txBody>
          <a:bodyPr/>
          <a:lstStyle/>
          <a:p>
            <a:r>
              <a:rPr lang="en-US"/>
              <a:t>© Edunet Foundation. All rights reserved.</a:t>
            </a:r>
          </a:p>
        </p:txBody>
      </p:sp>
      <p:sp>
        <p:nvSpPr>
          <p:cNvPr id="1048648" name="Slide Number Placeholder 5"/>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49"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50"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1"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2" name="Date Placeholder 4"/>
          <p:cNvSpPr>
            <a:spLocks noGrp="1"/>
          </p:cNvSpPr>
          <p:nvPr>
            <p:ph type="dt" sz="half" idx="10"/>
          </p:nvPr>
        </p:nvSpPr>
        <p:spPr/>
        <p:txBody>
          <a:bodyPr/>
          <a:lstStyle/>
          <a:p>
            <a:fld id="{8645B47F-C42C-4E6F-AB73-530F46A47C50}" type="datetime1">
              <a:rPr lang="en-US" smtClean="0"/>
              <a:t>4/22/2024</a:t>
            </a:fld>
            <a:endParaRPr lang="en-US"/>
          </a:p>
        </p:txBody>
      </p:sp>
      <p:sp>
        <p:nvSpPr>
          <p:cNvPr id="1048653" name="Footer Placeholder 5"/>
          <p:cNvSpPr>
            <a:spLocks noGrp="1"/>
          </p:cNvSpPr>
          <p:nvPr>
            <p:ph type="ftr" sz="quarter" idx="11"/>
          </p:nvPr>
        </p:nvSpPr>
        <p:spPr/>
        <p:txBody>
          <a:bodyPr/>
          <a:lstStyle/>
          <a:p>
            <a:r>
              <a:rPr lang="en-US"/>
              <a:t>© Edunet Foundation. All rights reserved.</a:t>
            </a:r>
          </a:p>
        </p:txBody>
      </p:sp>
      <p:sp>
        <p:nvSpPr>
          <p:cNvPr id="1048654"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55"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1048656"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7"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8"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59"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0" name="Date Placeholder 6"/>
          <p:cNvSpPr>
            <a:spLocks noGrp="1"/>
          </p:cNvSpPr>
          <p:nvPr>
            <p:ph type="dt" sz="half" idx="10"/>
          </p:nvPr>
        </p:nvSpPr>
        <p:spPr/>
        <p:txBody>
          <a:bodyPr/>
          <a:lstStyle/>
          <a:p>
            <a:fld id="{A4409137-C597-451C-AA5B-0CA6CCA56DF3}" type="datetime1">
              <a:rPr lang="en-US" smtClean="0"/>
              <a:t>4/22/2024</a:t>
            </a:fld>
            <a:endParaRPr lang="en-US"/>
          </a:p>
        </p:txBody>
      </p:sp>
      <p:sp>
        <p:nvSpPr>
          <p:cNvPr id="1048661" name="Footer Placeholder 7"/>
          <p:cNvSpPr>
            <a:spLocks noGrp="1"/>
          </p:cNvSpPr>
          <p:nvPr>
            <p:ph type="ftr" sz="quarter" idx="11"/>
          </p:nvPr>
        </p:nvSpPr>
        <p:spPr/>
        <p:txBody>
          <a:bodyPr/>
          <a:lstStyle/>
          <a:p>
            <a:r>
              <a:rPr lang="en-US"/>
              <a:t>© Edunet Foundation. All rights reserved.</a:t>
            </a:r>
          </a:p>
        </p:txBody>
      </p:sp>
      <p:sp>
        <p:nvSpPr>
          <p:cNvPr id="1048662" name="Slide Number Placeholder 8"/>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1048623" name="Date Placeholder 2"/>
          <p:cNvSpPr>
            <a:spLocks noGrp="1"/>
          </p:cNvSpPr>
          <p:nvPr>
            <p:ph type="dt" sz="half" idx="10"/>
          </p:nvPr>
        </p:nvSpPr>
        <p:spPr/>
        <p:txBody>
          <a:bodyPr/>
          <a:lstStyle/>
          <a:p>
            <a:fld id="{F392B6CF-B624-449C-A6BA-FAB3DB1042C2}" type="datetime1">
              <a:rPr lang="en-US" smtClean="0"/>
              <a:t>4/22/2024</a:t>
            </a:fld>
            <a:endParaRPr lang="en-US"/>
          </a:p>
        </p:txBody>
      </p:sp>
      <p:sp>
        <p:nvSpPr>
          <p:cNvPr id="1048624" name="Footer Placeholder 3"/>
          <p:cNvSpPr>
            <a:spLocks noGrp="1"/>
          </p:cNvSpPr>
          <p:nvPr>
            <p:ph type="ftr" sz="quarter" idx="11"/>
          </p:nvPr>
        </p:nvSpPr>
        <p:spPr/>
        <p:txBody>
          <a:bodyPr/>
          <a:lstStyle/>
          <a:p>
            <a:r>
              <a:rPr lang="en-US"/>
              <a:t>© Edunet Foundation. All rights reserved.</a:t>
            </a:r>
          </a:p>
        </p:txBody>
      </p:sp>
      <p:sp>
        <p:nvSpPr>
          <p:cNvPr id="1048625" name="Slide Number Placeholder 4"/>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63" name="Date Placeholder 1"/>
          <p:cNvSpPr>
            <a:spLocks noGrp="1"/>
          </p:cNvSpPr>
          <p:nvPr>
            <p:ph type="dt" sz="half" idx="10"/>
          </p:nvPr>
        </p:nvSpPr>
        <p:spPr/>
        <p:txBody>
          <a:bodyPr/>
          <a:lstStyle/>
          <a:p>
            <a:fld id="{171EA0EB-845D-4CA1-885D-6F096FD81E39}" type="datetime1">
              <a:rPr lang="en-US" smtClean="0"/>
              <a:t>4/22/2024</a:t>
            </a:fld>
            <a:endParaRPr lang="en-US"/>
          </a:p>
        </p:txBody>
      </p:sp>
      <p:sp>
        <p:nvSpPr>
          <p:cNvPr id="1048664" name="Footer Placeholder 2"/>
          <p:cNvSpPr>
            <a:spLocks noGrp="1"/>
          </p:cNvSpPr>
          <p:nvPr>
            <p:ph type="ftr" sz="quarter" idx="11"/>
          </p:nvPr>
        </p:nvSpPr>
        <p:spPr/>
        <p:txBody>
          <a:bodyPr/>
          <a:lstStyle/>
          <a:p>
            <a:r>
              <a:rPr lang="en-US"/>
              <a:t>© Edunet Foundation. All rights reserved.</a:t>
            </a:r>
          </a:p>
        </p:txBody>
      </p:sp>
      <p:sp>
        <p:nvSpPr>
          <p:cNvPr id="1048665" name="Slide Number Placeholder 3"/>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66"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1048667"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8"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69" name="Date Placeholder 4"/>
          <p:cNvSpPr>
            <a:spLocks noGrp="1"/>
          </p:cNvSpPr>
          <p:nvPr>
            <p:ph type="dt" sz="half" idx="10"/>
          </p:nvPr>
        </p:nvSpPr>
        <p:spPr/>
        <p:txBody>
          <a:bodyPr/>
          <a:lstStyle/>
          <a:p>
            <a:fld id="{034586C9-C8D5-4804-B4A7-343C05555BF9}" type="datetime1">
              <a:rPr lang="en-US" smtClean="0"/>
              <a:t>4/22/2024</a:t>
            </a:fld>
            <a:endParaRPr lang="en-US"/>
          </a:p>
        </p:txBody>
      </p:sp>
      <p:sp>
        <p:nvSpPr>
          <p:cNvPr id="1048670" name="Footer Placeholder 5"/>
          <p:cNvSpPr>
            <a:spLocks noGrp="1"/>
          </p:cNvSpPr>
          <p:nvPr>
            <p:ph type="ftr" sz="quarter" idx="11"/>
          </p:nvPr>
        </p:nvSpPr>
        <p:spPr/>
        <p:txBody>
          <a:bodyPr/>
          <a:lstStyle/>
          <a:p>
            <a:r>
              <a:rPr lang="en-US"/>
              <a:t>© Edunet Foundation. All rights reserved.</a:t>
            </a:r>
          </a:p>
        </p:txBody>
      </p:sp>
      <p:sp>
        <p:nvSpPr>
          <p:cNvPr id="1048671"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33"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1048634"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635"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36" name="Date Placeholder 4"/>
          <p:cNvSpPr>
            <a:spLocks noGrp="1"/>
          </p:cNvSpPr>
          <p:nvPr>
            <p:ph type="dt" sz="half" idx="10"/>
          </p:nvPr>
        </p:nvSpPr>
        <p:spPr/>
        <p:txBody>
          <a:bodyPr/>
          <a:lstStyle/>
          <a:p>
            <a:fld id="{C678801E-C1A2-4C46-B404-CC030D4B77C7}" type="datetime1">
              <a:rPr lang="en-US" smtClean="0"/>
              <a:t>4/22/2024</a:t>
            </a:fld>
            <a:endParaRPr lang="en-US"/>
          </a:p>
        </p:txBody>
      </p:sp>
      <p:sp>
        <p:nvSpPr>
          <p:cNvPr id="1048637" name="Footer Placeholder 5"/>
          <p:cNvSpPr>
            <a:spLocks noGrp="1"/>
          </p:cNvSpPr>
          <p:nvPr>
            <p:ph type="ftr" sz="quarter" idx="11"/>
          </p:nvPr>
        </p:nvSpPr>
        <p:spPr/>
        <p:txBody>
          <a:bodyPr/>
          <a:lstStyle/>
          <a:p>
            <a:r>
              <a:rPr lang="en-US"/>
              <a:t>© Edunet Foundation. All rights reserved.</a:t>
            </a:r>
          </a:p>
        </p:txBody>
      </p:sp>
      <p:sp>
        <p:nvSpPr>
          <p:cNvPr id="1048638" name="Slide Number Placeholder 6"/>
          <p:cNvSpPr>
            <a:spLocks noGrp="1"/>
          </p:cNvSpPr>
          <p:nvPr>
            <p:ph type="sldNum" sz="quarter" idx="12"/>
          </p:nvPr>
        </p:nvSpPr>
        <p:spPr/>
        <p:txBody>
          <a:bodyPr/>
          <a:lstStyle/>
          <a:p>
            <a:fld id="{89A9F5DF-CAFA-4BBF-9B0F-449F8538136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t="-1000" b="-1000"/>
          </a:stretch>
        </a:blipFill>
        <a:effectLst/>
      </p:bgPr>
    </p:bg>
    <p:spTree>
      <p:nvGrpSpPr>
        <p:cNvPr id="1" name=""/>
        <p:cNvGrpSpPr/>
        <p:nvPr/>
      </p:nvGrpSpPr>
      <p:grpSpPr>
        <a:xfrm>
          <a:off x="0" y="0"/>
          <a:ext cx="0" cy="0"/>
          <a:chOff x="0" y="0"/>
          <a:chExt cx="0" cy="0"/>
        </a:xfrm>
      </p:grpSpPr>
      <p:sp>
        <p:nvSpPr>
          <p:cNvPr id="1048576"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C86955-E882-46C1-B9D1-A2AFD9CE6C82}" type="datetime1">
              <a:rPr lang="en-US" smtClean="0"/>
              <a:t>4/22/2024</a:t>
            </a:fld>
            <a:endParaRPr lang="en-US"/>
          </a:p>
        </p:txBody>
      </p:sp>
      <p:sp>
        <p:nvSpPr>
          <p:cNvPr id="1048577"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Edunet Foundation. All rights reserved.</a:t>
            </a:r>
          </a:p>
        </p:txBody>
      </p:sp>
      <p:sp>
        <p:nvSpPr>
          <p:cNvPr id="1048578"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A9F5DF-CAFA-4BBF-9B0F-449F85381360}" type="slidenum">
              <a:rPr lang="en-US" smtClean="0"/>
              <a:t>‹#›</a:t>
            </a:fld>
            <a:endParaRPr lang="en-US"/>
          </a:p>
        </p:txBody>
      </p:sp>
      <p:sp>
        <p:nvSpPr>
          <p:cNvPr id="1048579" name="Rectangle 6"/>
          <p:cNvSpPr/>
          <p:nvPr userDrawn="1"/>
        </p:nvSpPr>
        <p:spPr>
          <a:xfrm>
            <a:off x="9525" y="0"/>
            <a:ext cx="12192000" cy="1000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097152" name="Picture 8" descr="A black and grey logo  Description automatically generated"/>
          <p:cNvPicPr>
            <a:picLocks noChangeAspect="1"/>
          </p:cNvPicPr>
          <p:nvPr userDrawn="1"/>
        </p:nvPicPr>
        <p:blipFill>
          <a:blip r:embed="rId14"/>
          <a:stretch>
            <a:fillRect/>
          </a:stretch>
        </p:blipFill>
        <p:spPr>
          <a:xfrm>
            <a:off x="276225" y="281781"/>
            <a:ext cx="1990990" cy="423863"/>
          </a:xfrm>
          <a:prstGeom prst="rect">
            <a:avLst/>
          </a:prstGeom>
        </p:spPr>
      </p:pic>
      <p:pic>
        <p:nvPicPr>
          <p:cNvPr id="2097153" name="Picture 10" descr="A close up of a logo  Description automatically generated"/>
          <p:cNvPicPr>
            <a:picLocks noChangeAspect="1"/>
          </p:cNvPicPr>
          <p:nvPr userDrawn="1"/>
        </p:nvPicPr>
        <p:blipFill>
          <a:blip r:embed="rId15"/>
          <a:stretch>
            <a:fillRect/>
          </a:stretch>
        </p:blipFill>
        <p:spPr>
          <a:xfrm>
            <a:off x="10280899" y="226297"/>
            <a:ext cx="1644402" cy="534830"/>
          </a:xfrm>
          <a:prstGeom prst="rect">
            <a:avLst/>
          </a:prstGeom>
        </p:spPr>
      </p:pic>
      <p:pic>
        <p:nvPicPr>
          <p:cNvPr id="2097154" name="Picture 12" descr="A blue and black logo  Description automatically generated"/>
          <p:cNvPicPr>
            <a:picLocks noChangeAspect="1"/>
          </p:cNvPicPr>
          <p:nvPr userDrawn="1"/>
        </p:nvPicPr>
        <p:blipFill>
          <a:blip r:embed="rId16"/>
          <a:stretch>
            <a:fillRect/>
          </a:stretch>
        </p:blipFill>
        <p:spPr>
          <a:xfrm>
            <a:off x="4321983" y="281780"/>
            <a:ext cx="1135004" cy="423864"/>
          </a:xfrm>
          <a:prstGeom prst="rect">
            <a:avLst/>
          </a:prstGeom>
        </p:spPr>
      </p:pic>
      <p:pic>
        <p:nvPicPr>
          <p:cNvPr id="2097155" name="Picture 14" descr="A circular logo with people and map  Description automatically generated"/>
          <p:cNvPicPr>
            <a:picLocks noChangeAspect="1"/>
          </p:cNvPicPr>
          <p:nvPr userDrawn="1"/>
        </p:nvPicPr>
        <p:blipFill>
          <a:blip r:embed="rId17"/>
          <a:stretch>
            <a:fillRect/>
          </a:stretch>
        </p:blipFill>
        <p:spPr>
          <a:xfrm>
            <a:off x="7511755" y="136525"/>
            <a:ext cx="714375" cy="714375"/>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au810021114034-Jeswin/au810021114034-Jeswin.git"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5" name="Title 1"/>
          <p:cNvSpPr>
            <a:spLocks noGrp="1"/>
          </p:cNvSpPr>
          <p:nvPr>
            <p:ph type="ctrTitle"/>
          </p:nvPr>
        </p:nvSpPr>
        <p:spPr>
          <a:xfrm>
            <a:off x="1281660" y="2197929"/>
            <a:ext cx="9144000" cy="1443840"/>
          </a:xfrm>
        </p:spPr>
        <p:txBody>
          <a:bodyPr/>
          <a:lstStyle/>
          <a:p>
            <a:r>
              <a:rPr lang="en-US" b="1" dirty="0">
                <a:solidFill>
                  <a:schemeClr val="accent1"/>
                </a:solidFill>
                <a:latin typeface="Arial" panose="020B0604020202020204" pitchFamily="34" charset="0"/>
                <a:cs typeface="Arial" panose="020B0604020202020204" pitchFamily="34" charset="0"/>
              </a:rPr>
              <a:t>HEART DISEASE PREDICTION </a:t>
            </a:r>
            <a:endParaRPr lang="zh-CN" altLang="en-US"/>
          </a:p>
        </p:txBody>
      </p:sp>
      <p:sp>
        <p:nvSpPr>
          <p:cNvPr id="1048586"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TSP- AI ML Fundamentals (Capstone Project)</a:t>
            </a:r>
          </a:p>
        </p:txBody>
      </p:sp>
      <p:sp>
        <p:nvSpPr>
          <p:cNvPr id="1048587" name="TextBox 3"/>
          <p:cNvSpPr txBox="1"/>
          <p:nvPr/>
        </p:nvSpPr>
        <p:spPr>
          <a:xfrm>
            <a:off x="1723871" y="3641768"/>
            <a:ext cx="9039066" cy="1261884"/>
          </a:xfrm>
          <a:prstGeom prst="rect">
            <a:avLst/>
          </a:prstGeom>
          <a:noFill/>
        </p:spPr>
        <p:txBody>
          <a:bodyPr wrap="square" lIns="91440" tIns="45720" rIns="91440" bIns="45720" rtlCol="0" anchor="t">
            <a:spAutoFit/>
          </a:bodyPr>
          <a:lstStyle/>
          <a:p>
            <a:endParaRPr dirty="0"/>
          </a:p>
          <a:p>
            <a:endParaRPr lang="zh-CN" altLang="en-US" dirty="0"/>
          </a:p>
          <a:p>
            <a:r>
              <a:rPr lang="en-US" sz="2000" b="1" dirty="0">
                <a:solidFill>
                  <a:schemeClr val="accent1">
                    <a:lumMod val="75000"/>
                  </a:schemeClr>
                </a:solidFill>
                <a:latin typeface="Arial" pitchFamily="34" charset="0"/>
                <a:cs typeface="Arial" pitchFamily="34" charset="0"/>
              </a:rPr>
              <a:t>Presented By:</a:t>
            </a:r>
            <a:endParaRPr lang="zh-CN" altLang="en-US" dirty="0"/>
          </a:p>
          <a:p>
            <a:r>
              <a:rPr lang="en-US" sz="2000" b="1" dirty="0">
                <a:solidFill>
                  <a:schemeClr val="accent1">
                    <a:lumMod val="75000"/>
                  </a:schemeClr>
                </a:solidFill>
                <a:latin typeface="Arial"/>
                <a:cs typeface="Arial"/>
              </a:rPr>
              <a:t>          </a:t>
            </a:r>
            <a:r>
              <a:rPr lang="en-US" sz="2000" b="1" dirty="0" err="1">
                <a:solidFill>
                  <a:schemeClr val="accent1">
                    <a:lumMod val="75000"/>
                  </a:schemeClr>
                </a:solidFill>
                <a:latin typeface="Arial"/>
                <a:cs typeface="Arial"/>
              </a:rPr>
              <a:t>S.Jeswin</a:t>
            </a:r>
            <a:r>
              <a:rPr lang="en-US" sz="2000" b="1" dirty="0">
                <a:solidFill>
                  <a:schemeClr val="accent1">
                    <a:lumMod val="75000"/>
                  </a:schemeClr>
                </a:solidFill>
                <a:latin typeface="Arial"/>
                <a:cs typeface="Arial"/>
              </a:rPr>
              <a:t>– au810021114034</a:t>
            </a:r>
            <a:endParaRPr lang="zh-CN" altLang="en-US" dirty="0"/>
          </a:p>
        </p:txBody>
      </p:sp>
      <p:sp>
        <p:nvSpPr>
          <p:cNvPr id="1048588" name="TextBox 4"/>
          <p:cNvSpPr txBox="1"/>
          <p:nvPr/>
        </p:nvSpPr>
        <p:spPr>
          <a:xfrm>
            <a:off x="1723871" y="5186598"/>
            <a:ext cx="8259580" cy="701040"/>
          </a:xfrm>
          <a:prstGeom prst="rect">
            <a:avLst/>
          </a:prstGeom>
          <a:noFill/>
        </p:spPr>
        <p:txBody>
          <a:bodyPr wrap="square" rtlCol="0">
            <a:spAutoFit/>
          </a:bodyPr>
          <a:lstStyle/>
          <a:p>
            <a:r>
              <a:rPr lang="en-US" sz="2000" b="1" dirty="0">
                <a:solidFill>
                  <a:schemeClr val="accent1">
                    <a:lumMod val="75000"/>
                  </a:schemeClr>
                </a:solidFill>
                <a:latin typeface="Arial" pitchFamily="34" charset="0"/>
                <a:cs typeface="Arial" pitchFamily="34" charset="0"/>
              </a:rPr>
              <a:t>Guided By:</a:t>
            </a:r>
            <a:endParaRPr lang="zh-CN" altLang="en-US"/>
          </a:p>
          <a:p>
            <a:r>
              <a:rPr lang="en-US" sz="2000" b="1" dirty="0">
                <a:solidFill>
                  <a:schemeClr val="accent1">
                    <a:lumMod val="75000"/>
                  </a:schemeClr>
                </a:solidFill>
                <a:latin typeface="Arial" pitchFamily="34" charset="0"/>
                <a:cs typeface="Arial" pitchFamily="34" charset="0"/>
              </a:rPr>
              <a:t>          Ramar Bose Sr.AI Master Trainer </a:t>
            </a:r>
            <a:endParaRPr lang="zh-CN" altLang="en-US"/>
          </a:p>
        </p:txBody>
      </p:sp>
      <p:sp>
        <p:nvSpPr>
          <p:cNvPr id="1048589" name="Footer Placeholder 5"/>
          <p:cNvSpPr>
            <a:spLocks noGrp="1"/>
          </p:cNvSpPr>
          <p:nvPr>
            <p:ph type="ftr" sz="quarter" idx="11"/>
          </p:nvPr>
        </p:nvSpPr>
        <p:spPr>
          <a:xfrm>
            <a:off x="4248462" y="6492875"/>
            <a:ext cx="4114800" cy="365125"/>
          </a:xfrm>
        </p:spPr>
        <p:txBody>
          <a:bodyPr/>
          <a:lstStyle/>
          <a:p>
            <a:r>
              <a:rPr lang="en-US" dirty="0"/>
              <a:t>© </a:t>
            </a:r>
            <a:r>
              <a:rPr lang="en-US" dirty="0" err="1"/>
              <a:t>Edunet</a:t>
            </a:r>
            <a:r>
              <a:rPr lang="en-US" dirty="0"/>
              <a: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9"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References</a:t>
            </a:r>
            <a:endParaRPr lang="en-US" dirty="0"/>
          </a:p>
        </p:txBody>
      </p:sp>
      <p:sp>
        <p:nvSpPr>
          <p:cNvPr id="1048620"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1.	Project Github link, Ramar Bose , 2024</a:t>
            </a:r>
          </a:p>
          <a:p>
            <a:pPr algn="l">
              <a:buFont typeface="Arial" pitchFamily="34" charset="0"/>
              <a:buChar char="•"/>
            </a:pPr>
            <a:r>
              <a:rPr lang="en-US" sz="2600" dirty="0">
                <a:latin typeface="Arial" panose="020B0604020202020204" pitchFamily="34" charset="0"/>
                <a:cs typeface="Arial" panose="020B0604020202020204" pitchFamily="34" charset="0"/>
              </a:rPr>
              <a:t>2.	Project video recorded link (youtube/github), Ramar Bose , 2024</a:t>
            </a:r>
          </a:p>
          <a:p>
            <a:pPr algn="l">
              <a:buFont typeface="Arial" pitchFamily="34" charset="0"/>
              <a:buChar char="•"/>
            </a:pPr>
            <a:r>
              <a:rPr lang="en-US" sz="2600" dirty="0">
                <a:latin typeface="Arial" panose="020B0604020202020204" pitchFamily="34" charset="0"/>
                <a:cs typeface="Arial" panose="020B0604020202020204" pitchFamily="34" charset="0"/>
              </a:rPr>
              <a:t>3.	Project PPT &amp; Report github link, Ramar Bose , 2024 </a:t>
            </a:r>
          </a:p>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1048621"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4"/>
          <p:cNvSpPr>
            <a:spLocks noGrp="1"/>
          </p:cNvSpPr>
          <p:nvPr>
            <p:ph type="title"/>
          </p:nvPr>
        </p:nvSpPr>
        <p:spPr>
          <a:xfrm>
            <a:off x="1463041" y="2766218"/>
            <a:ext cx="9298744" cy="1325563"/>
          </a:xfrm>
        </p:spPr>
        <p:txBody>
          <a:bodyPr/>
          <a:lstStyle/>
          <a:p>
            <a:pPr algn="ctr"/>
            <a:r>
              <a:rPr lang="en-US" b="1" dirty="0">
                <a:solidFill>
                  <a:srgbClr val="002060"/>
                </a:solidFill>
                <a:latin typeface="Arial" panose="020B0604020202020204" pitchFamily="34" charset="0"/>
                <a:cs typeface="Arial" panose="020B0604020202020204" pitchFamily="34" charset="0"/>
              </a:rPr>
              <a:t>THANK YOU</a:t>
            </a:r>
          </a:p>
        </p:txBody>
      </p:sp>
      <p:sp>
        <p:nvSpPr>
          <p:cNvPr id="1048627" name="Footer Placeholder 2"/>
          <p:cNvSpPr>
            <a:spLocks noGrp="1"/>
          </p:cNvSpPr>
          <p:nvPr>
            <p:ph type="ftr" sz="quarter" idx="11"/>
          </p:nvPr>
        </p:nvSpPr>
        <p:spPr>
          <a:xfrm>
            <a:off x="4038600" y="6492875"/>
            <a:ext cx="4114800" cy="365125"/>
          </a:xfrm>
        </p:spPr>
        <p:txBody>
          <a:bodyPr/>
          <a:lstStyle/>
          <a:p>
            <a:r>
              <a:rPr lang="en-US" dirty="0"/>
              <a:t>© </a:t>
            </a:r>
            <a:r>
              <a:rPr lang="en-US" dirty="0" err="1"/>
              <a:t>Edunet</a:t>
            </a:r>
            <a:r>
              <a:rPr lang="en-US" dirty="0"/>
              <a: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
          <p:cNvSpPr>
            <a:spLocks noGrp="1"/>
          </p:cNvSpPr>
          <p:nvPr>
            <p:ph type="title"/>
          </p:nvPr>
        </p:nvSpPr>
        <p:spPr>
          <a:xfrm>
            <a:off x="838530" y="823512"/>
            <a:ext cx="10515600" cy="1325563"/>
          </a:xfrm>
        </p:spPr>
        <p:txBody>
          <a:bodyPr lIns="91440" tIns="45720" rIns="91440" bIns="45720" anchor="t"/>
          <a:lstStyle/>
          <a:p>
            <a:r>
              <a:rPr lang="en-US" b="1" dirty="0">
                <a:solidFill>
                  <a:srgbClr val="002060"/>
                </a:solidFill>
                <a:latin typeface="Arial"/>
                <a:cs typeface="Arial"/>
              </a:rPr>
              <a:t>OUTLINE</a:t>
            </a:r>
          </a:p>
        </p:txBody>
      </p:sp>
      <p:sp>
        <p:nvSpPr>
          <p:cNvPr id="1048596" name="Content Placeholder 2"/>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endParaRPr lang="en-US" dirty="0">
              <a:latin typeface="Arial"/>
              <a:cs typeface="Arial"/>
            </a:endParaRPr>
          </a:p>
          <a:p>
            <a:r>
              <a:rPr lang="en-US" sz="2000" b="1" dirty="0">
                <a:latin typeface="Arial"/>
                <a:ea typeface="+mn-lt"/>
                <a:cs typeface="Arial"/>
              </a:rPr>
              <a:t>Problem Statement </a:t>
            </a:r>
            <a:r>
              <a:rPr lang="en-US" sz="2000" dirty="0">
                <a:latin typeface="Arial"/>
                <a:ea typeface="+mn-lt"/>
                <a:cs typeface="Arial"/>
              </a:rPr>
              <a:t>(Should not include solution)</a:t>
            </a:r>
            <a:endParaRPr lang="en-US" dirty="0">
              <a:latin typeface="Arial"/>
              <a:cs typeface="Arial"/>
            </a:endParaRPr>
          </a:p>
          <a:p>
            <a:r>
              <a:rPr lang="en-US" sz="2000" b="1" dirty="0">
                <a:latin typeface="Arial"/>
                <a:ea typeface="+mn-lt"/>
                <a:cs typeface="Arial"/>
              </a:rPr>
              <a:t>Proposed System/Solution</a:t>
            </a:r>
            <a:endParaRPr lang="en-US" dirty="0">
              <a:latin typeface="Arial"/>
              <a:cs typeface="Arial"/>
            </a:endParaRPr>
          </a:p>
          <a:p>
            <a:r>
              <a:rPr lang="en-US" sz="2000" b="1" dirty="0">
                <a:latin typeface="Arial"/>
                <a:ea typeface="+mn-lt"/>
                <a:cs typeface="+mn-lt"/>
              </a:rPr>
              <a:t>Algorithm &amp; Deployment  </a:t>
            </a:r>
          </a:p>
          <a:p>
            <a:r>
              <a:rPr lang="en-US" sz="2000" b="1" dirty="0">
                <a:latin typeface="Arial"/>
                <a:ea typeface="+mn-lt"/>
                <a:cs typeface="+mn-lt"/>
              </a:rPr>
              <a:t>GitHub Link</a:t>
            </a:r>
          </a:p>
          <a:p>
            <a:r>
              <a:rPr lang="en-US" sz="2000" b="1" dirty="0">
                <a:latin typeface="Arial"/>
                <a:ea typeface="+mn-lt"/>
                <a:cs typeface="+mn-lt"/>
              </a:rPr>
              <a:t>Project Demo(photos / videos)</a:t>
            </a:r>
            <a:endParaRPr lang="en-US" dirty="0">
              <a:latin typeface="Arial"/>
              <a:cs typeface="Calibri"/>
            </a:endParaRPr>
          </a:p>
          <a:p>
            <a:r>
              <a:rPr lang="en-US" sz="2000" b="1" dirty="0">
                <a:latin typeface="Arial"/>
                <a:ea typeface="+mn-lt"/>
                <a:cs typeface="Arial"/>
              </a:rPr>
              <a:t>Conclusion</a:t>
            </a:r>
            <a:endParaRPr lang="en-US" dirty="0">
              <a:latin typeface="Arial"/>
              <a:cs typeface="Arial"/>
            </a:endParaRPr>
          </a:p>
          <a:p>
            <a:r>
              <a:rPr lang="en-US" sz="2000" b="1" dirty="0">
                <a:latin typeface="Arial"/>
                <a:ea typeface="+mn-lt"/>
                <a:cs typeface="Arial"/>
              </a:rPr>
              <a:t>Future Scope</a:t>
            </a:r>
          </a:p>
          <a:p>
            <a:r>
              <a:rPr lang="en-US" sz="2000" b="1" dirty="0">
                <a:latin typeface="Arial"/>
                <a:ea typeface="+mn-lt"/>
                <a:cs typeface="Arial"/>
              </a:rPr>
              <a:t>References</a:t>
            </a:r>
          </a:p>
        </p:txBody>
      </p:sp>
      <p:sp>
        <p:nvSpPr>
          <p:cNvPr id="1048597" name="Footer Placeholder 3"/>
          <p:cNvSpPr>
            <a:spLocks noGrp="1"/>
          </p:cNvSpPr>
          <p:nvPr>
            <p:ph type="ftr" sz="quarter" idx="11"/>
          </p:nvPr>
        </p:nvSpPr>
        <p:spPr>
          <a:xfrm>
            <a:off x="4083571" y="6492875"/>
            <a:ext cx="4114800" cy="365125"/>
          </a:xfrm>
        </p:spPr>
        <p:txBody>
          <a:bodyPr/>
          <a:lstStyle/>
          <a:p>
            <a:r>
              <a:rPr lang="en-US" dirty="0"/>
              <a:t>© </a:t>
            </a:r>
            <a:r>
              <a:rPr lang="en-US" dirty="0" err="1"/>
              <a:t>Edunet</a:t>
            </a:r>
            <a:r>
              <a:rPr lang="en-US" dirty="0"/>
              <a: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Problem Statement</a:t>
            </a:r>
            <a:endParaRPr lang="en-US" sz="4400" dirty="0"/>
          </a:p>
        </p:txBody>
      </p:sp>
      <p:sp>
        <p:nvSpPr>
          <p:cNvPr id="1048599" name="Subtitle 5"/>
          <p:cNvSpPr>
            <a:spLocks noGrp="1"/>
          </p:cNvSpPr>
          <p:nvPr>
            <p:ph type="subTitle" idx="1"/>
          </p:nvPr>
        </p:nvSpPr>
        <p:spPr>
          <a:xfrm>
            <a:off x="614597" y="2110153"/>
            <a:ext cx="11152682" cy="4365598"/>
          </a:xfrm>
        </p:spPr>
        <p:txBody>
          <a:bodyPr>
            <a:normAutofit/>
          </a:bodyPr>
          <a:lstStyle/>
          <a:p>
            <a:pPr marL="0" indent="0" algn="l">
              <a:buNone/>
            </a:pPr>
            <a:r>
              <a:rPr lang="en-US" sz="2600" dirty="0">
                <a:latin typeface="Arial" panose="020B0604020202020204" pitchFamily="34" charset="0"/>
                <a:cs typeface="Arial" panose="020B0604020202020204" pitchFamily="34" charset="0"/>
              </a:rPr>
              <a:t>You are tasked to perform Heart Disease Prediction Using Logistic Regression. The World Health Organization has estimated that four out of five cardiovascular disease (CVD) deaths are due to heart attacks. This whole research intends to pinpoint the ratio of patients who have a good chance of being affected by CVD and predict the overall risk using Logistic Regression.  </a:t>
            </a:r>
          </a:p>
        </p:txBody>
      </p:sp>
      <p:sp>
        <p:nvSpPr>
          <p:cNvPr id="1048600"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panose="020B0604020202020204" pitchFamily="34" charset="0"/>
                <a:cs typeface="Arial" panose="020B0604020202020204" pitchFamily="34" charset="0"/>
              </a:rPr>
              <a:t>Proposed Solution</a:t>
            </a:r>
            <a:endParaRPr lang="en-US" sz="4400" dirty="0"/>
          </a:p>
        </p:txBody>
      </p:sp>
      <p:sp>
        <p:nvSpPr>
          <p:cNvPr id="1048602"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 The proposed system, the analysis of the cardiac disease UCI dataset is carried out using suitable data acquisition, preprocessing by cleaning the data, then using selects all the features which have high correlation with the target function. Then logistics regression model was trained and tested for predicting the cardiac disease is present or not. The Fig shows the workflow to build logistic regression cardiac disease classification model.</a:t>
            </a:r>
          </a:p>
        </p:txBody>
      </p:sp>
      <p:sp>
        <p:nvSpPr>
          <p:cNvPr id="1048603"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Algorithm &amp; Deployment</a:t>
            </a:r>
            <a:endParaRPr lang="en-US" dirty="0"/>
          </a:p>
        </p:txBody>
      </p:sp>
      <p:sp>
        <p:nvSpPr>
          <p:cNvPr id="1048605"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Algorithm for heart disease prediction involves several steps, including data collection, preprocessing, model selection and training, evaluation, and deployment. </a:t>
            </a:r>
          </a:p>
          <a:p>
            <a:pPr algn="l">
              <a:buFont typeface="Arial" pitchFamily="34" charset="0"/>
              <a:buChar char="•"/>
            </a:pPr>
            <a:r>
              <a:rPr lang="en-US" sz="2600" dirty="0">
                <a:latin typeface="Arial" panose="020B0604020202020204" pitchFamily="34" charset="0"/>
                <a:cs typeface="Arial" panose="020B0604020202020204" pitchFamily="34" charset="0"/>
              </a:rPr>
              <a:t>Once you have a satisfactory model, deploy it for real-world use. This could involve integrating it into a web application, mobile app, or healthcare system. Ensure that the deployment environment meets privacy and regulatory requirements, especially when handling sensitive medical data.</a:t>
            </a:r>
          </a:p>
        </p:txBody>
      </p:sp>
      <p:sp>
        <p:nvSpPr>
          <p:cNvPr id="1048606"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7"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GitHub Link</a:t>
            </a:r>
            <a:endParaRPr lang="en-US" dirty="0"/>
          </a:p>
        </p:txBody>
      </p:sp>
      <p:sp>
        <p:nvSpPr>
          <p:cNvPr id="1048608" name="Subtitle 5"/>
          <p:cNvSpPr>
            <a:spLocks noGrp="1"/>
          </p:cNvSpPr>
          <p:nvPr>
            <p:ph type="subTitle" idx="1"/>
          </p:nvPr>
        </p:nvSpPr>
        <p:spPr>
          <a:xfrm>
            <a:off x="614597" y="2110153"/>
            <a:ext cx="11152682" cy="4365598"/>
          </a:xfrm>
        </p:spPr>
        <p:txBody>
          <a:bodyPr>
            <a:normAutofit/>
          </a:bodyPr>
          <a:lstStyle/>
          <a:p>
            <a:pPr marL="0" indent="0" algn="l">
              <a:buNone/>
            </a:pPr>
            <a:r>
              <a:rPr lang="en-US" sz="2600" dirty="0">
                <a:latin typeface="Arial" panose="020B0604020202020204" pitchFamily="34" charset="0"/>
                <a:cs typeface="Arial" panose="020B0604020202020204" pitchFamily="34" charset="0"/>
                <a:hlinkClick r:id="rId2"/>
              </a:rPr>
              <a:t>https://github.com/au810021114034-Jeswin/au810021114034-Jeswin.git</a:t>
            </a:r>
            <a:endParaRPr lang="en-US" sz="2600" dirty="0">
              <a:latin typeface="Arial" panose="020B0604020202020204" pitchFamily="34" charset="0"/>
              <a:cs typeface="Arial" panose="020B0604020202020204" pitchFamily="34" charset="0"/>
            </a:endParaRPr>
          </a:p>
        </p:txBody>
      </p:sp>
      <p:sp>
        <p:nvSpPr>
          <p:cNvPr id="1048609"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Project Demo(Recorded Video)</a:t>
            </a:r>
            <a:endParaRPr lang="en-US" dirty="0">
              <a:solidFill>
                <a:schemeClr val="accent1"/>
              </a:solidFill>
            </a:endParaRPr>
          </a:p>
        </p:txBody>
      </p:sp>
      <p:sp>
        <p:nvSpPr>
          <p:cNvPr id="1048611"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endParaRPr lang="en-US" sz="2600" dirty="0">
              <a:latin typeface="Arial" panose="020B0604020202020204" pitchFamily="34" charset="0"/>
              <a:cs typeface="Arial" panose="020B0604020202020204" pitchFamily="34" charset="0"/>
            </a:endParaRPr>
          </a:p>
        </p:txBody>
      </p:sp>
      <p:sp>
        <p:nvSpPr>
          <p:cNvPr id="1048612"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pic>
        <p:nvPicPr>
          <p:cNvPr id="2" name="au810021114034-Jeswin.ipynb - Visual Studio Code 2024-04-19 06-43-05">
            <a:hlinkClick r:id="" action="ppaction://media"/>
            <a:extLst>
              <a:ext uri="{FF2B5EF4-FFF2-40B4-BE49-F238E27FC236}">
                <a16:creationId xmlns:a16="http://schemas.microsoft.com/office/drawing/2014/main" id="{C1E7000D-357D-2431-E948-99A3BDC0929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4597" y="2110154"/>
            <a:ext cx="11152682" cy="43655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Conclusion</a:t>
            </a:r>
            <a:endParaRPr lang="en-US" dirty="0"/>
          </a:p>
        </p:txBody>
      </p:sp>
      <p:sp>
        <p:nvSpPr>
          <p:cNvPr id="1048614"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One of the important areas in industry of medical is prediction of cardiovascular disease, with the available data of the patient to predict the absence and presence of cardia disease. There are several techniques and methods are present for prediction of cardiovascular disease. In this research, Logistic Regression supervised ML algorithm are used to classify the heart disease. To improve the performance, pre-processing of corpus like Cleaning, finding the missing values are done. The vital part is feature selection, which increase the accuracy of algorithm and even focus on the behavior of the algorithm</a:t>
            </a:r>
          </a:p>
        </p:txBody>
      </p:sp>
      <p:sp>
        <p:nvSpPr>
          <p:cNvPr id="1048615"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4"/>
          <p:cNvSpPr>
            <a:spLocks noGrp="1"/>
          </p:cNvSpPr>
          <p:nvPr>
            <p:ph type="ctrTitle"/>
          </p:nvPr>
        </p:nvSpPr>
        <p:spPr>
          <a:xfrm>
            <a:off x="1509010" y="963503"/>
            <a:ext cx="9144000" cy="823034"/>
          </a:xfrm>
        </p:spPr>
        <p:txBody>
          <a:bodyPr>
            <a:normAutofit/>
          </a:bodyPr>
          <a:lstStyle/>
          <a:p>
            <a:r>
              <a:rPr lang="en-US" sz="4400" b="1" dirty="0">
                <a:solidFill>
                  <a:schemeClr val="accent1"/>
                </a:solidFill>
                <a:latin typeface="Arial"/>
                <a:ea typeface="+mj-lt"/>
                <a:cs typeface="Arial"/>
              </a:rPr>
              <a:t>Future Scope</a:t>
            </a:r>
            <a:endParaRPr lang="en-US" dirty="0"/>
          </a:p>
        </p:txBody>
      </p:sp>
      <p:sp>
        <p:nvSpPr>
          <p:cNvPr id="1048617" name="Subtitle 5"/>
          <p:cNvSpPr>
            <a:spLocks noGrp="1"/>
          </p:cNvSpPr>
          <p:nvPr>
            <p:ph type="subTitle" idx="1"/>
          </p:nvPr>
        </p:nvSpPr>
        <p:spPr>
          <a:xfrm>
            <a:off x="614597" y="2110153"/>
            <a:ext cx="11152682" cy="4365598"/>
          </a:xfrm>
        </p:spPr>
        <p:txBody>
          <a:bodyPr>
            <a:normAutofit/>
          </a:bodyPr>
          <a:lstStyle/>
          <a:p>
            <a:pPr algn="l">
              <a:buFont typeface="Arial" pitchFamily="34" charset="0"/>
              <a:buChar char="•"/>
            </a:pPr>
            <a:r>
              <a:rPr lang="en-US" sz="2600" dirty="0">
                <a:latin typeface="Arial" panose="020B0604020202020204" pitchFamily="34" charset="0"/>
                <a:cs typeface="Arial" panose="020B0604020202020204" pitchFamily="34" charset="0"/>
              </a:rPr>
              <a:t>The dataset size can be increased and then deep learning with various other optimizations can be used and more promising results can be achieved. Machine learning and various other optimization techniques can also be used so that the evaluation results can again be increased. More different ways of normalizing the data can be used and the results can be compared And more ways could be found where we could integrated heart disease-trained ML and DL models with certain multimedia for the ease of patients and doctors.</a:t>
            </a:r>
          </a:p>
        </p:txBody>
      </p:sp>
      <p:sp>
        <p:nvSpPr>
          <p:cNvPr id="1048618" name="Footer Placeholder 3"/>
          <p:cNvSpPr>
            <a:spLocks noGrp="1"/>
          </p:cNvSpPr>
          <p:nvPr>
            <p:ph type="ftr" sz="quarter" idx="11"/>
          </p:nvPr>
        </p:nvSpPr>
        <p:spPr>
          <a:xfrm>
            <a:off x="3993630" y="6492875"/>
            <a:ext cx="4114800" cy="365125"/>
          </a:xfrm>
        </p:spPr>
        <p:txBody>
          <a:bodyPr/>
          <a:lstStyle/>
          <a:p>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624</Words>
  <Application>Microsoft Office PowerPoint</Application>
  <PresentationFormat>Widescreen</PresentationFormat>
  <Paragraphs>48</Paragraphs>
  <Slides>11</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HEART DISEASE PREDICTION </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dc:title>
  <dc:creator>RMX2027</dc:creator>
  <cp:lastModifiedBy>kalaiselvan karuppaiah</cp:lastModifiedBy>
  <cp:revision>2</cp:revision>
  <dcterms:created xsi:type="dcterms:W3CDTF">2024-04-14T02:09:03Z</dcterms:created>
  <dcterms:modified xsi:type="dcterms:W3CDTF">2024-04-22T17:05:44Z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f4995968125c4ec58231e228b9f8426d</vt:lpwstr>
  </property>
</Properties>
</file>